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9" r:id="rId3"/>
    <p:sldId id="260" r:id="rId4"/>
    <p:sldId id="261" r:id="rId5"/>
    <p:sldId id="262" r:id="rId6"/>
    <p:sldId id="297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9" r:id="rId31"/>
    <p:sldId id="288" r:id="rId32"/>
    <p:sldId id="290" r:id="rId33"/>
    <p:sldId id="292" r:id="rId34"/>
    <p:sldId id="293" r:id="rId35"/>
    <p:sldId id="294" r:id="rId36"/>
    <p:sldId id="327" r:id="rId37"/>
    <p:sldId id="323" r:id="rId38"/>
    <p:sldId id="324" r:id="rId39"/>
    <p:sldId id="325" r:id="rId40"/>
    <p:sldId id="32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5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9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7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5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4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2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5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1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27CAF-4FB8-40E9-9667-6F7B005CEB64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3EFC-7754-4098-BA58-1BB31E68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25"/>
            <a:ext cx="12191999" cy="5638800"/>
          </a:xfrm>
        </p:spPr>
      </p:pic>
      <p:sp>
        <p:nvSpPr>
          <p:cNvPr id="6" name="TextBox 5"/>
          <p:cNvSpPr txBox="1"/>
          <p:nvPr/>
        </p:nvSpPr>
        <p:spPr>
          <a:xfrm>
            <a:off x="2414516" y="6509263"/>
            <a:ext cx="977748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Schlender</a:t>
            </a:r>
            <a:r>
              <a:rPr lang="en-US" dirty="0" smtClean="0">
                <a:solidFill>
                  <a:schemeClr val="bg1"/>
                </a:solidFill>
              </a:rPr>
              <a:t>, B. (May 17, 2006). </a:t>
            </a:r>
            <a:r>
              <a:rPr lang="en-US" i="1" dirty="0" smtClean="0">
                <a:solidFill>
                  <a:schemeClr val="bg1"/>
                </a:solidFill>
              </a:rPr>
              <a:t>Pixar’s magic man</a:t>
            </a:r>
            <a:r>
              <a:rPr lang="en-US" dirty="0" smtClean="0">
                <a:solidFill>
                  <a:schemeClr val="bg1"/>
                </a:solidFill>
              </a:rPr>
              <a:t>. Retrieved from http://archive.fortune.com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9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756580"/>
          </a:xfrm>
        </p:spPr>
      </p:pic>
      <p:sp>
        <p:nvSpPr>
          <p:cNvPr id="7" name="TextBox 6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0562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-70459" y="0"/>
            <a:ext cx="1226245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Panzarino</a:t>
            </a:r>
            <a:r>
              <a:rPr lang="en-US" dirty="0" smtClean="0">
                <a:solidFill>
                  <a:schemeClr val="bg1"/>
                </a:solidFill>
              </a:rPr>
              <a:t>, M. (May 21, 2012). </a:t>
            </a:r>
            <a:r>
              <a:rPr lang="en-US" i="1" dirty="0" smtClean="0">
                <a:solidFill>
                  <a:schemeClr val="bg1"/>
                </a:solidFill>
              </a:rPr>
              <a:t>How Pixar’s Toy Story 2 was deleted twice, once by technology and again for its own good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http://thenextweb.com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9932" y="0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7383311" y="6488668"/>
            <a:ext cx="480868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Guinness Book of World Records Website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096000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28584" y="504686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Appleseed: Ex </a:t>
            </a:r>
            <a:r>
              <a:rPr lang="en-US" sz="2800" i="1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Machina</a:t>
            </a:r>
            <a:endParaRPr lang="en-US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9944" y="510618"/>
            <a:ext cx="420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Resident Evil: Degeneration</a:t>
            </a:r>
            <a:endParaRPr lang="en-US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4235" y="3555417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Resident Evil: Damnation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3555417"/>
            <a:ext cx="3943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Tekken: Blood Vengeance</a:t>
            </a:r>
            <a:endParaRPr lang="en-US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4199" y="6488668"/>
            <a:ext cx="32078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Digital Frontier Website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Name that movie!</a:t>
            </a:r>
            <a:b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5374" r="44143" b="41617"/>
          <a:stretch/>
        </p:blipFill>
        <p:spPr>
          <a:xfrm>
            <a:off x="1349093" y="1706318"/>
            <a:ext cx="9493814" cy="5151682"/>
          </a:xfrm>
        </p:spPr>
      </p:pic>
      <p:sp>
        <p:nvSpPr>
          <p:cNvPr id="9" name="TextBox 8"/>
          <p:cNvSpPr txBox="1"/>
          <p:nvPr/>
        </p:nvSpPr>
        <p:spPr>
          <a:xfrm>
            <a:off x="2672627" y="1027906"/>
            <a:ext cx="6846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Elysium</a:t>
            </a:r>
            <a:r>
              <a:rPr lang="en-US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a South Korean film released in 2003</a:t>
            </a:r>
            <a:endParaRPr 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096000"/>
          </a:xfrm>
        </p:spPr>
      </p:pic>
      <p:sp>
        <p:nvSpPr>
          <p:cNvPr id="7" name="TextBox 6"/>
          <p:cNvSpPr txBox="1"/>
          <p:nvPr/>
        </p:nvSpPr>
        <p:spPr>
          <a:xfrm>
            <a:off x="11225069" y="6488668"/>
            <a:ext cx="9669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smtClean="0">
                <a:solidFill>
                  <a:schemeClr val="bg1"/>
                </a:solidFill>
              </a:rPr>
              <a:t>Elysium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"/>
          <a:stretch/>
        </p:blipFill>
        <p:spPr>
          <a:xfrm>
            <a:off x="319562" y="0"/>
            <a:ext cx="11599721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5"/>
          <a:stretch/>
        </p:blipFill>
        <p:spPr>
          <a:xfrm>
            <a:off x="0" y="149768"/>
            <a:ext cx="12192000" cy="6506102"/>
          </a:xfrm>
        </p:spPr>
      </p:pic>
      <p:sp>
        <p:nvSpPr>
          <p:cNvPr id="6" name="TextBox 5"/>
          <p:cNvSpPr txBox="1"/>
          <p:nvPr/>
        </p:nvSpPr>
        <p:spPr>
          <a:xfrm>
            <a:off x="-64368" y="6211669"/>
            <a:ext cx="1225636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EdDouglas</a:t>
            </a:r>
            <a:r>
              <a:rPr lang="en-US" dirty="0" smtClean="0">
                <a:solidFill>
                  <a:schemeClr val="bg1"/>
                </a:solidFill>
              </a:rPr>
              <a:t>. (June 18, 2004). </a:t>
            </a:r>
            <a:r>
              <a:rPr lang="en-US" i="1" dirty="0" smtClean="0">
                <a:solidFill>
                  <a:schemeClr val="bg1"/>
                </a:solidFill>
              </a:rPr>
              <a:t>An Interview with “</a:t>
            </a:r>
            <a:r>
              <a:rPr lang="en-US" i="1" dirty="0" err="1" smtClean="0">
                <a:solidFill>
                  <a:schemeClr val="bg1"/>
                </a:solidFill>
              </a:rPr>
              <a:t>Kaena</a:t>
            </a:r>
            <a:r>
              <a:rPr lang="en-US" i="1" dirty="0" smtClean="0">
                <a:solidFill>
                  <a:schemeClr val="bg1"/>
                </a:solidFill>
              </a:rPr>
              <a:t>” Director Chris </a:t>
            </a:r>
            <a:r>
              <a:rPr lang="en-US" i="1" dirty="0" err="1" smtClean="0">
                <a:solidFill>
                  <a:schemeClr val="bg1"/>
                </a:solidFill>
              </a:rPr>
              <a:t>Delaporte</a:t>
            </a:r>
            <a:r>
              <a:rPr lang="en-US" dirty="0" smtClean="0">
                <a:solidFill>
                  <a:schemeClr val="bg1"/>
                </a:solidFill>
              </a:rPr>
              <a:t>. Retrieved from http://www.filmjerk.com</a:t>
            </a:r>
          </a:p>
          <a:p>
            <a:pPr algn="r"/>
            <a:r>
              <a:rPr lang="en-US" dirty="0" err="1" smtClean="0">
                <a:solidFill>
                  <a:schemeClr val="bg1"/>
                </a:solidFill>
              </a:rPr>
              <a:t>Peszko</a:t>
            </a:r>
            <a:r>
              <a:rPr lang="en-US" dirty="0" smtClean="0">
                <a:solidFill>
                  <a:schemeClr val="bg1"/>
                </a:solidFill>
              </a:rPr>
              <a:t>, J. P. (2004, July). </a:t>
            </a:r>
            <a:r>
              <a:rPr lang="en-US" dirty="0" err="1" smtClean="0">
                <a:solidFill>
                  <a:schemeClr val="bg1"/>
                </a:solidFill>
              </a:rPr>
              <a:t>Kaena</a:t>
            </a:r>
            <a:r>
              <a:rPr lang="en-US" dirty="0" smtClean="0">
                <a:solidFill>
                  <a:schemeClr val="bg1"/>
                </a:solidFill>
              </a:rPr>
              <a:t>: The Prophecy – First 3D CGI Feature-Length Film from Europe. </a:t>
            </a:r>
            <a:r>
              <a:rPr lang="en-US" i="1" dirty="0" smtClean="0">
                <a:solidFill>
                  <a:schemeClr val="bg1"/>
                </a:solidFill>
              </a:rPr>
              <a:t>Animation World Magazine, </a:t>
            </a:r>
            <a:r>
              <a:rPr lang="en-US" dirty="0" smtClean="0">
                <a:solidFill>
                  <a:schemeClr val="bg1"/>
                </a:solidFill>
              </a:rPr>
              <a:t>32-35.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Name that movie!</a:t>
            </a:r>
            <a:b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0214" y="1027906"/>
            <a:ext cx="941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Final Flight of the Osiris</a:t>
            </a:r>
            <a:r>
              <a:rPr lang="en-US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a short film created by Square Pictures</a:t>
            </a:r>
            <a:endParaRPr 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7"/>
            <a:ext cx="12192000" cy="4750394"/>
          </a:xfrm>
        </p:spPr>
      </p:pic>
      <p:sp>
        <p:nvSpPr>
          <p:cNvPr id="7" name="TextBox 6"/>
          <p:cNvSpPr txBox="1"/>
          <p:nvPr/>
        </p:nvSpPr>
        <p:spPr>
          <a:xfrm>
            <a:off x="10729933" y="6488668"/>
            <a:ext cx="14620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</a:p>
        </p:txBody>
      </p:sp>
    </p:spTree>
    <p:extLst>
      <p:ext uri="{BB962C8B-B14F-4D97-AF65-F5344CB8AC3E}">
        <p14:creationId xmlns:p14="http://schemas.microsoft.com/office/powerpoint/2010/main" val="9503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242266" y="1"/>
            <a:ext cx="11707468" cy="6857999"/>
          </a:xfrm>
        </p:spPr>
      </p:pic>
      <p:sp>
        <p:nvSpPr>
          <p:cNvPr id="6" name="TextBox 5"/>
          <p:cNvSpPr txBox="1"/>
          <p:nvPr/>
        </p:nvSpPr>
        <p:spPr>
          <a:xfrm>
            <a:off x="-74050" y="0"/>
            <a:ext cx="122660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ComputerHistory</a:t>
            </a:r>
            <a:r>
              <a:rPr lang="en-US" i="1" dirty="0" smtClean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(Dec 7, 2007). </a:t>
            </a:r>
            <a:r>
              <a:rPr lang="en-US" i="1" dirty="0" smtClean="0">
                <a:solidFill>
                  <a:schemeClr val="bg1"/>
                </a:solidFill>
              </a:rPr>
              <a:t>Pixar – A Human Story of Computer Animation. </a:t>
            </a:r>
            <a:r>
              <a:rPr lang="en-US" dirty="0" smtClean="0">
                <a:solidFill>
                  <a:schemeClr val="bg1"/>
                </a:solidFill>
              </a:rPr>
              <a:t>Retrieved from http://www.youtube.com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>
          <a:xfrm>
            <a:off x="0" y="804560"/>
            <a:ext cx="12192000" cy="5240105"/>
          </a:xfrm>
        </p:spPr>
      </p:pic>
      <p:sp>
        <p:nvSpPr>
          <p:cNvPr id="6" name="TextBox 5"/>
          <p:cNvSpPr txBox="1"/>
          <p:nvPr/>
        </p:nvSpPr>
        <p:spPr>
          <a:xfrm>
            <a:off x="8138134" y="6211669"/>
            <a:ext cx="405386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Guinness Book of World Records Website</a:t>
            </a:r>
          </a:p>
        </p:txBody>
      </p:sp>
    </p:spTree>
    <p:extLst>
      <p:ext uri="{BB962C8B-B14F-4D97-AF65-F5344CB8AC3E}">
        <p14:creationId xmlns:p14="http://schemas.microsoft.com/office/powerpoint/2010/main" val="27879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8819474" y="6488668"/>
            <a:ext cx="33725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smtClean="0">
                <a:solidFill>
                  <a:schemeClr val="bg1"/>
                </a:solidFill>
              </a:rPr>
              <a:t>Final Fantasy VII: Advent Children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89" y="-1"/>
            <a:ext cx="9531222" cy="6858001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096000"/>
          </a:xfrm>
        </p:spPr>
      </p:pic>
      <p:sp>
        <p:nvSpPr>
          <p:cNvPr id="6" name="TextBox 5"/>
          <p:cNvSpPr txBox="1"/>
          <p:nvPr/>
        </p:nvSpPr>
        <p:spPr>
          <a:xfrm>
            <a:off x="3162862" y="0"/>
            <a:ext cx="902913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i="1" dirty="0" err="1" smtClean="0">
                <a:solidFill>
                  <a:schemeClr val="bg1"/>
                </a:solidFill>
              </a:rPr>
              <a:t>Oddworld</a:t>
            </a:r>
            <a:r>
              <a:rPr lang="en-US" i="1" dirty="0" smtClean="0">
                <a:solidFill>
                  <a:schemeClr val="bg1"/>
                </a:solidFill>
              </a:rPr>
              <a:t> Creators and Vanguard Animation Partner on Citizen Siege. </a:t>
            </a:r>
            <a:r>
              <a:rPr lang="en-US" dirty="0" smtClean="0">
                <a:solidFill>
                  <a:schemeClr val="bg1"/>
                </a:solidFill>
              </a:rPr>
              <a:t>(Oct 28, 2006).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http://oddworldlibrary.net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096000"/>
          </a:xfrm>
        </p:spPr>
      </p:pic>
      <p:sp>
        <p:nvSpPr>
          <p:cNvPr id="6" name="TextBox 5"/>
          <p:cNvSpPr txBox="1"/>
          <p:nvPr/>
        </p:nvSpPr>
        <p:spPr>
          <a:xfrm>
            <a:off x="3162862" y="0"/>
            <a:ext cx="902913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i="1" dirty="0" err="1" smtClean="0">
                <a:solidFill>
                  <a:schemeClr val="bg1"/>
                </a:solidFill>
              </a:rPr>
              <a:t>Oddworld</a:t>
            </a:r>
            <a:r>
              <a:rPr lang="en-US" i="1" dirty="0" smtClean="0">
                <a:solidFill>
                  <a:schemeClr val="bg1"/>
                </a:solidFill>
              </a:rPr>
              <a:t> Creators and Vanguard Animation Partner on Citizen Siege. </a:t>
            </a:r>
            <a:r>
              <a:rPr lang="en-US" dirty="0" smtClean="0">
                <a:solidFill>
                  <a:schemeClr val="bg1"/>
                </a:solidFill>
              </a:rPr>
              <a:t>(Oct 28, 2006).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http://oddworldlibrary.net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696580" y="0"/>
            <a:ext cx="949542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Katzenjammer</a:t>
            </a:r>
            <a:r>
              <a:rPr lang="en-US" dirty="0" smtClean="0">
                <a:solidFill>
                  <a:schemeClr val="bg1"/>
                </a:solidFill>
              </a:rPr>
              <a:t> Records. (May 2013). </a:t>
            </a:r>
            <a:r>
              <a:rPr lang="en-US" i="1" dirty="0" smtClean="0">
                <a:solidFill>
                  <a:schemeClr val="bg1"/>
                </a:solidFill>
              </a:rPr>
              <a:t>Interview with Lorne Lanning Creator of </a:t>
            </a:r>
            <a:r>
              <a:rPr lang="en-US" i="1" dirty="0" err="1" smtClean="0">
                <a:solidFill>
                  <a:schemeClr val="bg1"/>
                </a:solidFill>
              </a:rPr>
              <a:t>Oddworld</a:t>
            </a:r>
            <a:r>
              <a:rPr lang="en-US" i="1" dirty="0" smtClean="0">
                <a:solidFill>
                  <a:schemeClr val="bg1"/>
                </a:solidFill>
              </a:rPr>
              <a:t> Inc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http://www.katzenjammerrecords.com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Name that movie!</a:t>
            </a:r>
            <a:b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9450" y="1027906"/>
            <a:ext cx="853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9</a:t>
            </a:r>
            <a:r>
              <a:rPr lang="en-US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a film produced by Tim Burton and starring Elijah Wood</a:t>
            </a:r>
            <a:endParaRPr 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4" y="1690688"/>
            <a:ext cx="9183611" cy="5167312"/>
          </a:xfrm>
        </p:spPr>
      </p:pic>
      <p:sp>
        <p:nvSpPr>
          <p:cNvPr id="7" name="TextBox 6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2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sp>
        <p:nvSpPr>
          <p:cNvPr id="7" name="TextBox 6"/>
          <p:cNvSpPr txBox="1"/>
          <p:nvPr/>
        </p:nvSpPr>
        <p:spPr>
          <a:xfrm>
            <a:off x="9788585" y="0"/>
            <a:ext cx="24034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Kotaku</a:t>
            </a:r>
            <a:r>
              <a:rPr lang="en-US" dirty="0" smtClean="0">
                <a:solidFill>
                  <a:schemeClr val="bg1"/>
                </a:solidFill>
              </a:rPr>
              <a:t> Website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9580451" y="6488668"/>
            <a:ext cx="26115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smtClean="0">
                <a:solidFill>
                  <a:schemeClr val="bg1"/>
                </a:solidFill>
              </a:rPr>
              <a:t>Tekken: Blood Vengeance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02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620434" y="6211669"/>
            <a:ext cx="1157156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Eisenberg, D. (Aug 26, 2002). </a:t>
            </a:r>
            <a:r>
              <a:rPr lang="en-US" i="1" dirty="0" smtClean="0">
                <a:solidFill>
                  <a:schemeClr val="bg1"/>
                </a:solidFill>
              </a:rPr>
              <a:t>It’s an Ad, Ad, Ad World</a:t>
            </a:r>
            <a:r>
              <a:rPr lang="en-US" dirty="0" smtClean="0">
                <a:solidFill>
                  <a:schemeClr val="bg1"/>
                </a:solidFill>
              </a:rPr>
              <a:t>. Retrieved from http://content.time.com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Mallory, M. (May 31, 2012). </a:t>
            </a:r>
            <a:r>
              <a:rPr lang="en-US" i="1" dirty="0" smtClean="0">
                <a:solidFill>
                  <a:schemeClr val="bg1"/>
                </a:solidFill>
              </a:rPr>
              <a:t>The Long, Strange Odyssey of ‘</a:t>
            </a:r>
            <a:r>
              <a:rPr lang="en-US" i="1" dirty="0" err="1" smtClean="0">
                <a:solidFill>
                  <a:schemeClr val="bg1"/>
                </a:solidFill>
              </a:rPr>
              <a:t>Foodfight</a:t>
            </a:r>
            <a:r>
              <a:rPr lang="en-US" i="1" dirty="0" smtClean="0">
                <a:solidFill>
                  <a:schemeClr val="bg1"/>
                </a:solidFill>
              </a:rPr>
              <a:t>!’. </a:t>
            </a:r>
            <a:r>
              <a:rPr lang="en-US" dirty="0" smtClean="0">
                <a:solidFill>
                  <a:schemeClr val="bg1"/>
                </a:solidFill>
              </a:rPr>
              <a:t>Retrieved from http://www.animationmagazine.net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Name that movie!</a:t>
            </a:r>
            <a:b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7264" y="1027906"/>
            <a:ext cx="787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Appleseed Alpha</a:t>
            </a:r>
            <a:r>
              <a:rPr lang="en-US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a film produced by Sola Digital Arts</a:t>
            </a:r>
            <a:endParaRPr 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9933" y="6488668"/>
            <a:ext cx="14620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9" y="1555874"/>
            <a:ext cx="9426000" cy="5302125"/>
          </a:xfrm>
        </p:spPr>
      </p:pic>
    </p:spTree>
    <p:extLst>
      <p:ext uri="{BB962C8B-B14F-4D97-AF65-F5344CB8AC3E}">
        <p14:creationId xmlns:p14="http://schemas.microsoft.com/office/powerpoint/2010/main" val="24311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47888" y="6211669"/>
            <a:ext cx="1223988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Bernstein, S. (Nov 10, 1994). </a:t>
            </a:r>
            <a:r>
              <a:rPr lang="en-US" i="1" dirty="0" smtClean="0">
                <a:solidFill>
                  <a:schemeClr val="bg1"/>
                </a:solidFill>
              </a:rPr>
              <a:t>Techno-Artists ‘</a:t>
            </a:r>
            <a:r>
              <a:rPr lang="en-US" i="1" dirty="0" err="1" smtClean="0">
                <a:solidFill>
                  <a:schemeClr val="bg1"/>
                </a:solidFill>
              </a:rPr>
              <a:t>Tooning</a:t>
            </a:r>
            <a:r>
              <a:rPr lang="en-US" i="1" dirty="0" smtClean="0">
                <a:solidFill>
                  <a:schemeClr val="bg1"/>
                </a:solidFill>
              </a:rPr>
              <a:t> Up: ‘Reboot’ Is First Series to Be Fully Computerized</a:t>
            </a:r>
            <a:r>
              <a:rPr lang="en-US" dirty="0" smtClean="0">
                <a:solidFill>
                  <a:schemeClr val="bg1"/>
                </a:solidFill>
              </a:rPr>
              <a:t>. Retrieved from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://articles.latimes.com/1994-11-10/entertainment/ca-61086_1_computer-animation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6" y="0"/>
            <a:ext cx="10965819" cy="616827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1" y="0"/>
            <a:ext cx="11535408" cy="648866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94" y="0"/>
            <a:ext cx="7028011" cy="6176963"/>
          </a:xfrm>
        </p:spPr>
      </p:pic>
      <p:sp>
        <p:nvSpPr>
          <p:cNvPr id="10" name="TextBox 9"/>
          <p:cNvSpPr txBox="1"/>
          <p:nvPr/>
        </p:nvSpPr>
        <p:spPr>
          <a:xfrm>
            <a:off x="9533772" y="6488668"/>
            <a:ext cx="26582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smtClean="0">
                <a:solidFill>
                  <a:schemeClr val="bg1"/>
                </a:solidFill>
              </a:rPr>
              <a:t>Beast Wars: Transformers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696580" y="6211669"/>
            <a:ext cx="949542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Katzenjammer</a:t>
            </a:r>
            <a:r>
              <a:rPr lang="en-US" dirty="0" smtClean="0">
                <a:solidFill>
                  <a:schemeClr val="bg1"/>
                </a:solidFill>
              </a:rPr>
              <a:t> Records. (May 2013). </a:t>
            </a:r>
            <a:r>
              <a:rPr lang="en-US" i="1" dirty="0" smtClean="0">
                <a:solidFill>
                  <a:schemeClr val="bg1"/>
                </a:solidFill>
              </a:rPr>
              <a:t>Interview with Lorne Lanning Creator of </a:t>
            </a:r>
            <a:r>
              <a:rPr lang="en-US" i="1" dirty="0" err="1" smtClean="0">
                <a:solidFill>
                  <a:schemeClr val="bg1"/>
                </a:solidFill>
              </a:rPr>
              <a:t>Oddworld</a:t>
            </a:r>
            <a:r>
              <a:rPr lang="en-US" i="1" dirty="0" smtClean="0">
                <a:solidFill>
                  <a:schemeClr val="bg1"/>
                </a:solidFill>
              </a:rPr>
              <a:t> Inc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http://www.katzenjammerrecords.com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0677" y="6211669"/>
            <a:ext cx="1045132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Oliver, G. (Sept 21, 1999). </a:t>
            </a:r>
            <a:r>
              <a:rPr lang="en-US" i="1" dirty="0" smtClean="0">
                <a:solidFill>
                  <a:schemeClr val="bg1"/>
                </a:solidFill>
              </a:rPr>
              <a:t>“Roughnecks: The Starship Troopers Chronicles” debacle !!!</a:t>
            </a:r>
            <a:r>
              <a:rPr lang="en-US" dirty="0" smtClean="0">
                <a:solidFill>
                  <a:schemeClr val="bg1"/>
                </a:solidFill>
              </a:rPr>
              <a:t>. Retrieved from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http://www.aintitcool.com/node/4421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45" y="0"/>
            <a:ext cx="9325908" cy="6217272"/>
          </a:xfrm>
        </p:spPr>
      </p:pic>
    </p:spTree>
    <p:extLst>
      <p:ext uri="{BB962C8B-B14F-4D97-AF65-F5344CB8AC3E}">
        <p14:creationId xmlns:p14="http://schemas.microsoft.com/office/powerpoint/2010/main" val="17465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69" y="0"/>
            <a:ext cx="6882062" cy="6882062"/>
          </a:xfrm>
        </p:spPr>
      </p:pic>
      <p:sp>
        <p:nvSpPr>
          <p:cNvPr id="6" name="TextBox 5"/>
          <p:cNvSpPr txBox="1"/>
          <p:nvPr/>
        </p:nvSpPr>
        <p:spPr>
          <a:xfrm>
            <a:off x="9546725" y="6488668"/>
            <a:ext cx="264527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err="1" smtClean="0">
                <a:solidFill>
                  <a:schemeClr val="bg1"/>
                </a:solidFill>
              </a:rPr>
              <a:t>Oddworld</a:t>
            </a:r>
            <a:r>
              <a:rPr lang="en-US" i="1" dirty="0" smtClean="0">
                <a:solidFill>
                  <a:schemeClr val="bg1"/>
                </a:solidFill>
              </a:rPr>
              <a:t>: Abe’s </a:t>
            </a:r>
            <a:r>
              <a:rPr lang="en-US" i="1" dirty="0" err="1" smtClean="0">
                <a:solidFill>
                  <a:schemeClr val="bg1"/>
                </a:solidFill>
              </a:rPr>
              <a:t>Exoddus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49" cy="6857999"/>
          </a:xfrm>
        </p:spPr>
      </p:pic>
      <p:sp>
        <p:nvSpPr>
          <p:cNvPr id="6" name="TextBox 5"/>
          <p:cNvSpPr txBox="1"/>
          <p:nvPr/>
        </p:nvSpPr>
        <p:spPr>
          <a:xfrm>
            <a:off x="10729932" y="6488668"/>
            <a:ext cx="1462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IMDB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5" y="-27458"/>
            <a:ext cx="11353799" cy="6885458"/>
          </a:xfrm>
        </p:spPr>
      </p:pic>
      <p:sp>
        <p:nvSpPr>
          <p:cNvPr id="6" name="TextBox 5"/>
          <p:cNvSpPr txBox="1"/>
          <p:nvPr/>
        </p:nvSpPr>
        <p:spPr>
          <a:xfrm>
            <a:off x="11519059" y="6488668"/>
            <a:ext cx="6729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err="1" smtClean="0">
                <a:solidFill>
                  <a:schemeClr val="bg1"/>
                </a:solidFill>
              </a:rPr>
              <a:t>Antz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6" y="0"/>
            <a:ext cx="10372887" cy="6888245"/>
          </a:xfrm>
        </p:spPr>
      </p:pic>
      <p:sp>
        <p:nvSpPr>
          <p:cNvPr id="7" name="TextBox 6"/>
          <p:cNvSpPr txBox="1"/>
          <p:nvPr/>
        </p:nvSpPr>
        <p:spPr>
          <a:xfrm>
            <a:off x="2944211" y="6211669"/>
            <a:ext cx="924778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Source: </a:t>
            </a:r>
            <a:r>
              <a:rPr lang="en-US" dirty="0" err="1" smtClean="0">
                <a:solidFill>
                  <a:schemeClr val="bg1"/>
                </a:solidFill>
              </a:rPr>
              <a:t>Fleeman</a:t>
            </a:r>
            <a:r>
              <a:rPr lang="en-US" dirty="0" smtClean="0">
                <a:solidFill>
                  <a:schemeClr val="bg1"/>
                </a:solidFill>
              </a:rPr>
              <a:t>, M. (Oct 2, 1998). </a:t>
            </a:r>
            <a:r>
              <a:rPr lang="en-US" i="1" dirty="0" smtClean="0">
                <a:solidFill>
                  <a:schemeClr val="bg1"/>
                </a:solidFill>
              </a:rPr>
              <a:t>Of Ants, Bugs, and Rug Rats: The Story of Dueling Bug Movies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Retrieved from http://laprensa-sandiego.org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690"/>
            <a:ext cx="12192000" cy="5181600"/>
          </a:xfrm>
        </p:spPr>
      </p:pic>
      <p:sp>
        <p:nvSpPr>
          <p:cNvPr id="6" name="TextBox 5"/>
          <p:cNvSpPr txBox="1"/>
          <p:nvPr/>
        </p:nvSpPr>
        <p:spPr>
          <a:xfrm>
            <a:off x="10872921" y="6488668"/>
            <a:ext cx="13190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i="1" dirty="0" smtClean="0">
                <a:solidFill>
                  <a:schemeClr val="bg1"/>
                </a:solidFill>
              </a:rPr>
              <a:t>A Bug’s Life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551</Words>
  <Application>Microsoft Office PowerPoint</Application>
  <PresentationFormat>Widescreen</PresentationFormat>
  <Paragraphs>62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that movie! </vt:lpstr>
      <vt:lpstr>PowerPoint Presentation</vt:lpstr>
      <vt:lpstr>PowerPoint Presentation</vt:lpstr>
      <vt:lpstr>PowerPoint Presentation</vt:lpstr>
      <vt:lpstr>Name that movie!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that movie!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that movie!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Emily</cp:lastModifiedBy>
  <cp:revision>50</cp:revision>
  <dcterms:created xsi:type="dcterms:W3CDTF">2014-09-26T21:49:58Z</dcterms:created>
  <dcterms:modified xsi:type="dcterms:W3CDTF">2015-10-22T03:19:34Z</dcterms:modified>
</cp:coreProperties>
</file>